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"/>
  </p:notesMasterIdLst>
  <p:sldIdLst>
    <p:sldId id="81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88B669-E615-4DD6-A25F-E53ACE4C2068}" v="3" dt="2024-01-05T08:10:17.6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3" autoAdjust="0"/>
    <p:restoredTop sz="95220" autoAdjust="0"/>
  </p:normalViewPr>
  <p:slideViewPr>
    <p:cSldViewPr showGuides="1">
      <p:cViewPr varScale="1">
        <p:scale>
          <a:sx n="78" d="100"/>
          <a:sy n="78" d="100"/>
        </p:scale>
        <p:origin x="37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A788B669-E615-4DD6-A25F-E53ACE4C2068}"/>
    <pc:docChg chg="custSel delSld modSld">
      <pc:chgData name="Jaana Kokkonen" userId="fd0ea1af-346e-4258-bc54-cec630bd1122" providerId="ADAL" clId="{A788B669-E615-4DD6-A25F-E53ACE4C2068}" dt="2024-01-05T08:24:24.621" v="66" actId="20577"/>
      <pc:docMkLst>
        <pc:docMk/>
      </pc:docMkLst>
      <pc:sldChg chg="del">
        <pc:chgData name="Jaana Kokkonen" userId="fd0ea1af-346e-4258-bc54-cec630bd1122" providerId="ADAL" clId="{A788B669-E615-4DD6-A25F-E53ACE4C2068}" dt="2024-01-03T07:36:05.017" v="1" actId="47"/>
        <pc:sldMkLst>
          <pc:docMk/>
          <pc:sldMk cId="1445504624" sldId="694"/>
        </pc:sldMkLst>
      </pc:sldChg>
      <pc:sldChg chg="del">
        <pc:chgData name="Jaana Kokkonen" userId="fd0ea1af-346e-4258-bc54-cec630bd1122" providerId="ADAL" clId="{A788B669-E615-4DD6-A25F-E53ACE4C2068}" dt="2024-01-03T07:33:49.586" v="0" actId="47"/>
        <pc:sldMkLst>
          <pc:docMk/>
          <pc:sldMk cId="1172917003" sldId="695"/>
        </pc:sldMkLst>
      </pc:sldChg>
      <pc:sldChg chg="del">
        <pc:chgData name="Jaana Kokkonen" userId="fd0ea1af-346e-4258-bc54-cec630bd1122" providerId="ADAL" clId="{A788B669-E615-4DD6-A25F-E53ACE4C2068}" dt="2024-01-03T07:33:49.586" v="0" actId="47"/>
        <pc:sldMkLst>
          <pc:docMk/>
          <pc:sldMk cId="2873170525" sldId="735"/>
        </pc:sldMkLst>
      </pc:sldChg>
      <pc:sldChg chg="del">
        <pc:chgData name="Jaana Kokkonen" userId="fd0ea1af-346e-4258-bc54-cec630bd1122" providerId="ADAL" clId="{A788B669-E615-4DD6-A25F-E53ACE4C2068}" dt="2024-01-03T07:33:49.586" v="0" actId="47"/>
        <pc:sldMkLst>
          <pc:docMk/>
          <pc:sldMk cId="2908364596" sldId="765"/>
        </pc:sldMkLst>
      </pc:sldChg>
      <pc:sldChg chg="del">
        <pc:chgData name="Jaana Kokkonen" userId="fd0ea1af-346e-4258-bc54-cec630bd1122" providerId="ADAL" clId="{A788B669-E615-4DD6-A25F-E53ACE4C2068}" dt="2024-01-03T07:33:49.586" v="0" actId="47"/>
        <pc:sldMkLst>
          <pc:docMk/>
          <pc:sldMk cId="877587201" sldId="766"/>
        </pc:sldMkLst>
      </pc:sldChg>
      <pc:sldChg chg="del">
        <pc:chgData name="Jaana Kokkonen" userId="fd0ea1af-346e-4258-bc54-cec630bd1122" providerId="ADAL" clId="{A788B669-E615-4DD6-A25F-E53ACE4C2068}" dt="2024-01-03T07:33:49.586" v="0" actId="47"/>
        <pc:sldMkLst>
          <pc:docMk/>
          <pc:sldMk cId="1222682288" sldId="767"/>
        </pc:sldMkLst>
      </pc:sldChg>
      <pc:sldChg chg="addSp delSp modSp mod">
        <pc:chgData name="Jaana Kokkonen" userId="fd0ea1af-346e-4258-bc54-cec630bd1122" providerId="ADAL" clId="{A788B669-E615-4DD6-A25F-E53ACE4C2068}" dt="2024-01-05T08:24:24.621" v="66" actId="20577"/>
        <pc:sldMkLst>
          <pc:docMk/>
          <pc:sldMk cId="31251827" sldId="817"/>
        </pc:sldMkLst>
        <pc:spChg chg="mod">
          <ac:chgData name="Jaana Kokkonen" userId="fd0ea1af-346e-4258-bc54-cec630bd1122" providerId="ADAL" clId="{A788B669-E615-4DD6-A25F-E53ACE4C2068}" dt="2024-01-05T08:24:24.621" v="66" actId="20577"/>
          <ac:spMkLst>
            <pc:docMk/>
            <pc:sldMk cId="31251827" sldId="817"/>
            <ac:spMk id="2" creationId="{D5268B1F-59FE-4C9E-A145-502C49C6EBDE}"/>
          </ac:spMkLst>
        </pc:spChg>
        <pc:spChg chg="mod">
          <ac:chgData name="Jaana Kokkonen" userId="fd0ea1af-346e-4258-bc54-cec630bd1122" providerId="ADAL" clId="{A788B669-E615-4DD6-A25F-E53ACE4C2068}" dt="2024-01-03T10:19:00.719" v="13" actId="20577"/>
          <ac:spMkLst>
            <pc:docMk/>
            <pc:sldMk cId="31251827" sldId="817"/>
            <ac:spMk id="8" creationId="{9201FF6F-70E4-494A-AF97-7FDB53D6943F}"/>
          </ac:spMkLst>
        </pc:spChg>
        <pc:picChg chg="add mod">
          <ac:chgData name="Jaana Kokkonen" userId="fd0ea1af-346e-4258-bc54-cec630bd1122" providerId="ADAL" clId="{A788B669-E615-4DD6-A25F-E53ACE4C2068}" dt="2024-01-05T08:11:29.682" v="59" actId="962"/>
          <ac:picMkLst>
            <pc:docMk/>
            <pc:sldMk cId="31251827" sldId="817"/>
            <ac:picMk id="3" creationId="{3B8702F5-974D-B3F9-C5EF-524E3D1C31FB}"/>
          </ac:picMkLst>
        </pc:picChg>
        <pc:picChg chg="del">
          <ac:chgData name="Jaana Kokkonen" userId="fd0ea1af-346e-4258-bc54-cec630bd1122" providerId="ADAL" clId="{A788B669-E615-4DD6-A25F-E53ACE4C2068}" dt="2024-01-05T08:10:35.022" v="16" actId="478"/>
          <ac:picMkLst>
            <pc:docMk/>
            <pc:sldMk cId="31251827" sldId="817"/>
            <ac:picMk id="5" creationId="{C98006BA-7B37-4194-3467-7A50735B84C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3.1.2024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0346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3.1.2024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188640"/>
            <a:ext cx="11233248" cy="936104"/>
          </a:xfrm>
        </p:spPr>
        <p:txBody>
          <a:bodyPr/>
          <a:lstStyle/>
          <a:p>
            <a:r>
              <a:rPr lang="fi-FI" dirty="0"/>
              <a:t>Työlliset toimialoittain Etelä-Savossa 2019 - 2022 (TOL 2008)</a:t>
            </a:r>
            <a:r>
              <a:rPr lang="fi-FI" sz="2400" b="0" dirty="0"/>
              <a:t>, </a:t>
            </a:r>
            <a:br>
              <a:rPr lang="fi-FI" sz="2400" b="0" dirty="0"/>
            </a:br>
            <a:r>
              <a:rPr lang="fi-FI" sz="2400" b="0" dirty="0"/>
              <a:t>1.1.2023 aluejako </a:t>
            </a:r>
            <a:r>
              <a:rPr lang="fi-FI" sz="2000" b="0" dirty="0"/>
              <a:t>(Etelä-Savossa työllisiä yhteensä vuonna 2022: 49 871 kappaletta)</a:t>
            </a:r>
            <a:endParaRPr lang="fi-FI" b="0" dirty="0"/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D5268B1F-59FE-4C9E-A145-502C49C6EBDE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työssäkäyntitilasto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</a:t>
            </a:r>
            <a:r>
              <a:rPr lang="fi-FI" sz="1000" dirty="0">
                <a:solidFill>
                  <a:srgbClr val="000000"/>
                </a:solidFill>
                <a:latin typeface="Arial" charset="-52"/>
                <a:cs typeface="Arial" charset="-52"/>
              </a:rPr>
              <a:t>2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.1.2024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Palkkikaavio: Työlliset toimialoittain Etelä-Savossa 2019-2022. Eniten työllisiä on terveys- ja sosiaalipalvelujen toimialalla, vuonna 2022 heitä oli 12 168. ">
            <a:extLst>
              <a:ext uri="{FF2B5EF4-FFF2-40B4-BE49-F238E27FC236}">
                <a16:creationId xmlns:a16="http://schemas.microsoft.com/office/drawing/2014/main" id="{3B8702F5-974D-B3F9-C5EF-524E3D1C31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52" y="1412776"/>
            <a:ext cx="9649072" cy="480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1827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4772</TotalTime>
  <Words>44</Words>
  <Application>Microsoft Office PowerPoint</Application>
  <PresentationFormat>Laajakuva</PresentationFormat>
  <Paragraphs>3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ESAVO</vt:lpstr>
      <vt:lpstr>Työlliset toimialoittain Etelä-Savossa 2019 - 2022 (TOL 2008),  1.1.2023 aluejako (Etelä-Savossa työllisiä yhteensä vuonna 2022: 49 871 kappaletta)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Työlliset toimialoittain Etelä-Savossa</dc:title>
  <dc:creator>Jaana Kokkonen</dc:creator>
  <cp:lastModifiedBy>Jaana</cp:lastModifiedBy>
  <cp:revision>41</cp:revision>
  <dcterms:created xsi:type="dcterms:W3CDTF">2020-02-25T14:36:39Z</dcterms:created>
  <dcterms:modified xsi:type="dcterms:W3CDTF">2024-01-05T08:24:26Z</dcterms:modified>
</cp:coreProperties>
</file>